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C172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914400" y="2011680"/>
            <a:ext cx="10332720" cy="2286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4400" b="1">
                <a:solidFill>
                  <a:srgbClr val="F5A623"/>
                </a:solidFill>
                <a:latin typeface="Arial"/>
              </a:defRPr>
            </a:pPr>
            <a:r>
              <a:t>6-3-5 Brainwriting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182880"/>
            <a:ext cx="11274552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0C1726"/>
                </a:solidFill>
                <a:latin typeface="Arial"/>
              </a:defRPr>
            </a:pPr>
            <a:r>
              <a:t>6-3-5 Brainwriting Template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371600"/>
          <a:ext cx="11265408" cy="457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0552"/>
                <a:gridCol w="3044952"/>
                <a:gridCol w="3044952"/>
                <a:gridCol w="3044952"/>
              </a:tblGrid>
              <a:tr h="653142">
                <a:tc>
                  <a:txBody>
                    <a:bodyPr/>
                    <a:lstStyle/>
                    <a:p>
                      <a:r>
                        <a:t>Round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Idea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Idea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Idea 3</a:t>
                      </a:r>
                    </a:p>
                  </a:txBody>
                  <a:tcPr/>
                </a:tc>
              </a:tr>
              <a:tr h="653142">
                <a:tc>
                  <a:txBody>
                    <a:bodyPr/>
                    <a:lstStyle/>
                    <a:p>
                      <a:r>
                        <a:t>Round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[Add concept here]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[Add concept here]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[Add concept here]</a:t>
                      </a:r>
                    </a:p>
                  </a:txBody>
                  <a:tcPr/>
                </a:tc>
              </a:tr>
              <a:tr h="653142">
                <a:tc>
                  <a:txBody>
                    <a:bodyPr/>
                    <a:lstStyle/>
                    <a:p>
                      <a:r>
                        <a:t>Round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[Add concept here]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[Add concept here]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[Add concept here]</a:t>
                      </a:r>
                    </a:p>
                  </a:txBody>
                  <a:tcPr/>
                </a:tc>
              </a:tr>
              <a:tr h="653142">
                <a:tc>
                  <a:txBody>
                    <a:bodyPr/>
                    <a:lstStyle/>
                    <a:p>
                      <a:r>
                        <a:t>Round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[Add concept here]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[Add concept here]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[Add concept here]</a:t>
                      </a:r>
                    </a:p>
                  </a:txBody>
                  <a:tcPr/>
                </a:tc>
              </a:tr>
              <a:tr h="653142">
                <a:tc>
                  <a:txBody>
                    <a:bodyPr/>
                    <a:lstStyle/>
                    <a:p>
                      <a:r>
                        <a:t>Round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[Add concept here]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[Add concept here]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[Add concept here]</a:t>
                      </a:r>
                    </a:p>
                  </a:txBody>
                  <a:tcPr/>
                </a:tc>
              </a:tr>
              <a:tr h="653142">
                <a:tc>
                  <a:txBody>
                    <a:bodyPr/>
                    <a:lstStyle/>
                    <a:p>
                      <a:r>
                        <a:t>Round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[Add concept here]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[Add concept here]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[Add concept here]</a:t>
                      </a:r>
                    </a:p>
                  </a:txBody>
                  <a:tcPr/>
                </a:tc>
              </a:tr>
              <a:tr h="653148">
                <a:tc>
                  <a:txBody>
                    <a:bodyPr/>
                    <a:lstStyle/>
                    <a:p>
                      <a:r>
                        <a:t>Round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[Add concept here]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[Add concept here]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[Add concept here]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57200" y="6492240"/>
            <a:ext cx="11274552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solidFill>
                  <a:srgbClr val="9CA3AF"/>
                </a:solidFill>
              </a:defRPr>
            </a:pPr>
            <a:r>
              <a:t>Interactive template: teamsfacilitator.com/brainwriting-template | Powered by Methodiq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