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Business Model Canvas</a:t>
            </a:r>
          </a:p>
          <a:p>
            <a:pPr algn="ctr">
              <a:defRPr sz="2000">
                <a:solidFill>
                  <a:srgbClr val="FFFFFF"/>
                </a:solidFill>
                <a:latin typeface="Arial"/>
              </a:defRPr>
            </a:pPr>
            <a:r>
              <a:t>Strategic Framework Planning Template</a:t>
            </a:r>
          </a:p>
          <a:p>
            <a:br/>
            <a:pPr algn="ctr">
              <a:defRPr sz="1200" i="1">
                <a:solidFill>
                  <a:srgbClr val="9CA3AF"/>
                </a:solidFill>
                <a:latin typeface="Arial"/>
              </a:defRPr>
            </a:pPr>
            <a:r>
              <a:t>Run an interactive live session at: teamsfacilitator.com/business-model-canvas-template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Business Model Canvas Template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188720"/>
            <a:ext cx="2066543" cy="384048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57200" y="1188720"/>
            <a:ext cx="2066543" cy="384048"/>
          </a:xfrm>
          <a:prstGeom prst="rect">
            <a:avLst/>
          </a:prstGeom>
          <a:solidFill>
            <a:srgbClr val="8E43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66928" y="1188720"/>
            <a:ext cx="1847087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Key Partnerships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Who can we partner with to reduce our cost structure?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our partners gaining more from this than we are?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6" name="Rectangle 5"/>
          <p:cNvSpPr/>
          <p:nvPr/>
        </p:nvSpPr>
        <p:spPr>
          <a:xfrm>
            <a:off x="2706624" y="1188720"/>
            <a:ext cx="2066543" cy="18288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2706624" y="1188720"/>
            <a:ext cx="2066543" cy="384048"/>
          </a:xfrm>
          <a:prstGeom prst="rec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816352" y="1188720"/>
            <a:ext cx="1847087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Key Activities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If we stopped doing this activity, would the business fail?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this activity differentiating, or just table stakes?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9" name="Rectangle 8"/>
          <p:cNvSpPr/>
          <p:nvPr/>
        </p:nvSpPr>
        <p:spPr>
          <a:xfrm>
            <a:off x="2706624" y="3200400"/>
            <a:ext cx="2066543" cy="18288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2706624" y="3200400"/>
            <a:ext cx="2066543" cy="384048"/>
          </a:xfrm>
          <a:prstGeom prst="rect">
            <a:avLst/>
          </a:prstGeom>
          <a:solidFill>
            <a:srgbClr val="F5A6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816352" y="3200400"/>
            <a:ext cx="1847087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Key Resources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Do we truly need to build this in-house, or can we partner to drastically reduce operational risk?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56048" y="1188720"/>
            <a:ext cx="2066543" cy="384048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956048" y="1188720"/>
            <a:ext cx="2066543" cy="384048"/>
          </a:xfrm>
          <a:prstGeom prst="rect">
            <a:avLst/>
          </a:prstGeom>
          <a:solidFill>
            <a:srgbClr val="1E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065776" y="1188720"/>
            <a:ext cx="1847087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Value Propositions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What is the exact mechanism connecting this value proposition to the customer segment?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we describing a product feature, or a tangible monetary/emotional benefit that causes a behavior switch?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05472" y="1188720"/>
            <a:ext cx="2066543" cy="18288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7205472" y="1188720"/>
            <a:ext cx="2066543" cy="384048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315200" y="1188720"/>
            <a:ext cx="1847087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Customer Relationships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Does the relationship model match the pricing? (e.g., high-touch support requires high margins)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the relationship scalable?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205472" y="3200400"/>
            <a:ext cx="2066543" cy="18288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7205472" y="3200400"/>
            <a:ext cx="2066543" cy="384048"/>
          </a:xfrm>
          <a:prstGeom prst="rect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315200" y="3200400"/>
            <a:ext cx="1847087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Channels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this channel actually affordable given the expected lifetime value?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Does this channel fit the trust level required for the sale?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454896" y="1188720"/>
            <a:ext cx="2066543" cy="384048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9454896" y="1188720"/>
            <a:ext cx="2066543" cy="384048"/>
          </a:xfrm>
          <a:prstGeom prst="rect">
            <a:avLst/>
          </a:prstGeom>
          <a:solidFill>
            <a:srgbClr val="EC48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564624" y="1188720"/>
            <a:ext cx="1847087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Customer Segments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this segment narrow enough that they buy for the exact same reasons?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we pretending there is one business here when there are really three incompatible ones?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57200" y="5212080"/>
            <a:ext cx="5394960" cy="109728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457200" y="5212080"/>
            <a:ext cx="5394960" cy="384048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566928" y="5212080"/>
            <a:ext cx="5175504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Cost Structure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Does our revenue optimism match our operating reality?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we calling this a lightweight software business when it actually requires heavy, costly human delivery?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76299382000" y="5212080"/>
            <a:ext cx="5394960" cy="109728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5376299382000" y="5212080"/>
            <a:ext cx="5394960" cy="384048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5376299491728" y="5212080"/>
            <a:ext cx="5175504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Revenue Streams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we confusing a product people can use with a value proposition people will pay for?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Does this recurring revenue model rely on an unlikely customer habit change?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57200" y="649224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Interactive template: teamsfacilitator.com/business-model-canvas-template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